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3" r:id="rId1"/>
  </p:sldMasterIdLst>
  <p:notesMasterIdLst>
    <p:notesMasterId r:id="rId14"/>
  </p:notesMasterIdLst>
  <p:handoutMasterIdLst>
    <p:handoutMasterId r:id="rId15"/>
  </p:handoutMasterIdLst>
  <p:sldIdLst>
    <p:sldId id="257" r:id="rId2"/>
    <p:sldId id="381" r:id="rId3"/>
    <p:sldId id="382" r:id="rId4"/>
    <p:sldId id="383" r:id="rId5"/>
    <p:sldId id="384" r:id="rId6"/>
    <p:sldId id="385" r:id="rId7"/>
    <p:sldId id="386" r:id="rId8"/>
    <p:sldId id="387" r:id="rId9"/>
    <p:sldId id="388" r:id="rId10"/>
    <p:sldId id="389" r:id="rId11"/>
    <p:sldId id="390" r:id="rId12"/>
    <p:sldId id="355" r:id="rId13"/>
  </p:sldIdLst>
  <p:sldSz cx="9144000" cy="6858000" type="screen4x3"/>
  <p:notesSz cx="6858000" cy="9296400"/>
  <p:custDataLst>
    <p:tags r:id="rId16"/>
  </p:custDataLst>
  <p:defaultTextStyle>
    <a:defPPr>
      <a:defRPr lang="en-US"/>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72"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45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34B913D-5FC8-4E4C-A8D9-E117D4F65F04}" type="datetimeFigureOut">
              <a:rPr lang="en-US" smtClean="0"/>
              <a:pPr/>
              <a:t>1/2/2019</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29F6A926-D97F-45C3-8972-686E19F1DD35}" type="slidenum">
              <a:rPr lang="en-US" smtClean="0"/>
              <a:pPr/>
              <a:t>‹#›</a:t>
            </a:fld>
            <a:endParaRPr lang="en-US"/>
          </a:p>
        </p:txBody>
      </p:sp>
    </p:spTree>
    <p:extLst>
      <p:ext uri="{BB962C8B-B14F-4D97-AF65-F5344CB8AC3E}">
        <p14:creationId xmlns:p14="http://schemas.microsoft.com/office/powerpoint/2010/main" xmlns="" val="2407417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a:xfrm>
            <a:off x="0" y="0"/>
            <a:ext cx="2971800" cy="465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eaLnBrk="1" hangingPunct="1">
              <a:defRPr sz="1200"/>
            </a:lvl1pPr>
          </a:lstStyle>
          <a:p>
            <a:endParaRPr lang="en-US" altLang="en-US"/>
          </a:p>
        </p:txBody>
      </p:sp>
      <p:sp>
        <p:nvSpPr>
          <p:cNvPr id="143363" name="Rectangle 3"/>
          <p:cNvSpPr>
            <a:spLocks noGrp="1" noChangeArrowheads="1"/>
          </p:cNvSpPr>
          <p:nvPr>
            <p:ph type="dt" idx="1"/>
          </p:nvPr>
        </p:nvSpPr>
        <p:spPr>
          <a:xfrm>
            <a:off x="3884613" y="0"/>
            <a:ext cx="2971800" cy="465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algn="r" eaLnBrk="1" hangingPunct="1">
              <a:defRPr sz="1200"/>
            </a:lvl1pPr>
          </a:lstStyle>
          <a:p>
            <a:endParaRPr lang="en-US" altLang="en-US"/>
          </a:p>
        </p:txBody>
      </p:sp>
      <p:sp>
        <p:nvSpPr>
          <p:cNvPr id="143364" name="Rectangle 4"/>
          <p:cNvSpPr>
            <a:spLocks noGrp="1" noRot="1" noChangeAspect="1" noChangeArrowheads="1" noTextEdit="1"/>
          </p:cNvSpPr>
          <p:nvPr>
            <p:ph type="sldImg" idx="2"/>
          </p:nvPr>
        </p:nvSpPr>
        <p:spPr>
          <a:xfrm>
            <a:off x="1104900" y="696913"/>
            <a:ext cx="4648200" cy="3486150"/>
          </a:xfrm>
          <a:prstGeom prst="rect">
            <a:avLst/>
          </a:prstGeom>
          <a:noFill/>
          <a:ln w="9525">
            <a:solidFill>
              <a:srgbClr val="000000"/>
            </a:solidFill>
            <a:miter lim="800000"/>
          </a:ln>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43365" name="Rectangle 5"/>
          <p:cNvSpPr>
            <a:spLocks noGrp="1" noChangeArrowheads="1"/>
          </p:cNvSpPr>
          <p:nvPr>
            <p:ph type="body" sz="quarter" idx="3"/>
          </p:nvPr>
        </p:nvSpPr>
        <p:spPr>
          <a:xfrm>
            <a:off x="685800" y="4416425"/>
            <a:ext cx="5486400" cy="418306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3366" name="Rectangle 6"/>
          <p:cNvSpPr>
            <a:spLocks noGrp="1" noChangeArrowheads="1"/>
          </p:cNvSpPr>
          <p:nvPr>
            <p:ph type="ftr" sz="quarter" idx="4"/>
          </p:nvPr>
        </p:nvSpPr>
        <p:spPr>
          <a:xfrm>
            <a:off x="0" y="8829675"/>
            <a:ext cx="2971800" cy="465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eaLnBrk="1" hangingPunct="1">
              <a:defRPr sz="1200"/>
            </a:lvl1pPr>
          </a:lstStyle>
          <a:p>
            <a:endParaRPr lang="en-US" altLang="en-US"/>
          </a:p>
        </p:txBody>
      </p:sp>
      <p:sp>
        <p:nvSpPr>
          <p:cNvPr id="143367" name="Rectangle 7"/>
          <p:cNvSpPr>
            <a:spLocks noGrp="1" noChangeArrowheads="1"/>
          </p:cNvSpPr>
          <p:nvPr>
            <p:ph type="sldNum" sz="quarter" idx="5"/>
          </p:nvPr>
        </p:nvSpPr>
        <p:spPr>
          <a:xfrm>
            <a:off x="3884613" y="8829675"/>
            <a:ext cx="2971800" cy="465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algn="r" eaLnBrk="1" hangingPunct="1">
              <a:defRPr sz="1200"/>
            </a:lvl1pPr>
          </a:lstStyle>
          <a:p>
            <a:fld id="{266EC6F3-EF24-4900-9FBB-AAD2595A9C17}" type="slidenum">
              <a:rPr lang="en-US" altLang="en-US"/>
              <a:pPr/>
              <a:t>‹#›</a:t>
            </a:fld>
            <a:endParaRPr lang="en-US" altLang="en-US"/>
          </a:p>
        </p:txBody>
      </p:sp>
    </p:spTree>
    <p:extLst>
      <p:ext uri="{BB962C8B-B14F-4D97-AF65-F5344CB8AC3E}">
        <p14:creationId xmlns:p14="http://schemas.microsoft.com/office/powerpoint/2010/main" xmlns="" val="423751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1</a:t>
            </a:fld>
            <a:endParaRPr lang="en-US" altLang="en-US"/>
          </a:p>
        </p:txBody>
      </p:sp>
    </p:spTree>
    <p:extLst>
      <p:ext uri="{BB962C8B-B14F-4D97-AF65-F5344CB8AC3E}">
        <p14:creationId xmlns:p14="http://schemas.microsoft.com/office/powerpoint/2010/main" xmlns="" val="3479216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10</a:t>
            </a:fld>
            <a:endParaRPr lang="en-US" altLang="en-US"/>
          </a:p>
        </p:txBody>
      </p:sp>
    </p:spTree>
    <p:extLst>
      <p:ext uri="{BB962C8B-B14F-4D97-AF65-F5344CB8AC3E}">
        <p14:creationId xmlns:p14="http://schemas.microsoft.com/office/powerpoint/2010/main" xmlns="" val="3084232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11</a:t>
            </a:fld>
            <a:endParaRPr lang="en-US" altLang="en-US"/>
          </a:p>
        </p:txBody>
      </p:sp>
    </p:spTree>
    <p:extLst>
      <p:ext uri="{BB962C8B-B14F-4D97-AF65-F5344CB8AC3E}">
        <p14:creationId xmlns:p14="http://schemas.microsoft.com/office/powerpoint/2010/main" xmlns="" val="2181079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12</a:t>
            </a:fld>
            <a:endParaRPr lang="en-US" altLang="en-US"/>
          </a:p>
        </p:txBody>
      </p:sp>
    </p:spTree>
    <p:extLst>
      <p:ext uri="{BB962C8B-B14F-4D97-AF65-F5344CB8AC3E}">
        <p14:creationId xmlns:p14="http://schemas.microsoft.com/office/powerpoint/2010/main" xmlns="" val="381145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2</a:t>
            </a:fld>
            <a:endParaRPr lang="en-US" altLang="en-US"/>
          </a:p>
        </p:txBody>
      </p:sp>
    </p:spTree>
    <p:extLst>
      <p:ext uri="{BB962C8B-B14F-4D97-AF65-F5344CB8AC3E}">
        <p14:creationId xmlns:p14="http://schemas.microsoft.com/office/powerpoint/2010/main" xmlns="" val="1528690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3</a:t>
            </a:fld>
            <a:endParaRPr lang="en-US" altLang="en-US"/>
          </a:p>
        </p:txBody>
      </p:sp>
    </p:spTree>
    <p:extLst>
      <p:ext uri="{BB962C8B-B14F-4D97-AF65-F5344CB8AC3E}">
        <p14:creationId xmlns:p14="http://schemas.microsoft.com/office/powerpoint/2010/main" xmlns="" val="1617283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4</a:t>
            </a:fld>
            <a:endParaRPr lang="en-US" altLang="en-US"/>
          </a:p>
        </p:txBody>
      </p:sp>
    </p:spTree>
    <p:extLst>
      <p:ext uri="{BB962C8B-B14F-4D97-AF65-F5344CB8AC3E}">
        <p14:creationId xmlns:p14="http://schemas.microsoft.com/office/powerpoint/2010/main" xmlns="" val="2188442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5</a:t>
            </a:fld>
            <a:endParaRPr lang="en-US" altLang="en-US"/>
          </a:p>
        </p:txBody>
      </p:sp>
    </p:spTree>
    <p:extLst>
      <p:ext uri="{BB962C8B-B14F-4D97-AF65-F5344CB8AC3E}">
        <p14:creationId xmlns:p14="http://schemas.microsoft.com/office/powerpoint/2010/main" xmlns="" val="2396883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6</a:t>
            </a:fld>
            <a:endParaRPr lang="en-US" altLang="en-US"/>
          </a:p>
        </p:txBody>
      </p:sp>
    </p:spTree>
    <p:extLst>
      <p:ext uri="{BB962C8B-B14F-4D97-AF65-F5344CB8AC3E}">
        <p14:creationId xmlns:p14="http://schemas.microsoft.com/office/powerpoint/2010/main" xmlns="" val="3207530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7</a:t>
            </a:fld>
            <a:endParaRPr lang="en-US" altLang="en-US"/>
          </a:p>
        </p:txBody>
      </p:sp>
    </p:spTree>
    <p:extLst>
      <p:ext uri="{BB962C8B-B14F-4D97-AF65-F5344CB8AC3E}">
        <p14:creationId xmlns:p14="http://schemas.microsoft.com/office/powerpoint/2010/main" xmlns="" val="1909490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8</a:t>
            </a:fld>
            <a:endParaRPr lang="en-US" altLang="en-US"/>
          </a:p>
        </p:txBody>
      </p:sp>
    </p:spTree>
    <p:extLst>
      <p:ext uri="{BB962C8B-B14F-4D97-AF65-F5344CB8AC3E}">
        <p14:creationId xmlns:p14="http://schemas.microsoft.com/office/powerpoint/2010/main" xmlns="" val="954700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6EC6F3-EF24-4900-9FBB-AAD2595A9C17}" type="slidenum">
              <a:rPr lang="en-US" altLang="en-US" smtClean="0"/>
              <a:pPr/>
              <a:t>9</a:t>
            </a:fld>
            <a:endParaRPr lang="en-US" altLang="en-US"/>
          </a:p>
        </p:txBody>
      </p:sp>
    </p:spTree>
    <p:extLst>
      <p:ext uri="{BB962C8B-B14F-4D97-AF65-F5344CB8AC3E}">
        <p14:creationId xmlns:p14="http://schemas.microsoft.com/office/powerpoint/2010/main" xmlns="" val="2861930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3906" name="Group 2"/>
          <p:cNvGrpSpPr/>
          <p:nvPr/>
        </p:nvGrpSpPr>
        <p:grpSpPr>
          <a:xfrm>
            <a:off x="0" y="0"/>
            <a:ext cx="9144000" cy="6858000"/>
            <a:chOff x="0" y="0"/>
            <a:chExt cx="5760" cy="4320"/>
          </a:xfrm>
        </p:grpSpPr>
        <p:sp>
          <p:nvSpPr>
            <p:cNvPr id="123907" name="Rectangle 3"/>
            <p:cNvSpPr>
              <a:spLocks noChangeArrowheads="1"/>
            </p:cNvSpPr>
            <p:nvPr/>
          </p:nvSpPr>
          <p:spPr>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123908" name="Rectangle 4"/>
            <p:cNvSpPr>
              <a:spLocks noChangeArrowheads="1"/>
            </p:cNvSpPr>
            <p:nvPr/>
          </p:nvSpPr>
          <p:spPr>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grpSp>
          <p:nvGrpSpPr>
            <p:cNvPr id="123909" name="Group 5"/>
            <p:cNvGrpSpPr/>
            <p:nvPr/>
          </p:nvGrpSpPr>
          <p:grpSpPr>
            <a:xfrm>
              <a:off x="0" y="672"/>
              <a:ext cx="1806" cy="1989"/>
              <a:chOff x="0" y="672"/>
              <a:chExt cx="1806" cy="1989"/>
            </a:xfrm>
          </p:grpSpPr>
          <p:sp>
            <p:nvSpPr>
              <p:cNvPr id="123910" name="Rectangle 6"/>
              <p:cNvSpPr>
                <a:spLocks noChangeArrowheads="1"/>
              </p:cNvSpPr>
              <p:nvPr userDrawn="1"/>
            </p:nvSpPr>
            <p:spPr>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1" name="Rectangle 7"/>
              <p:cNvSpPr>
                <a:spLocks noChangeArrowheads="1"/>
              </p:cNvSpPr>
              <p:nvPr userDrawn="1"/>
            </p:nvSpPr>
            <p:spPr>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2" name="Rectangle 8"/>
              <p:cNvSpPr>
                <a:spLocks noChangeArrowheads="1"/>
              </p:cNvSpPr>
              <p:nvPr userDrawn="1"/>
            </p:nvSpPr>
            <p:spPr>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3" name="Rectangle 9"/>
              <p:cNvSpPr>
                <a:spLocks noChangeArrowheads="1"/>
              </p:cNvSpPr>
              <p:nvPr userDrawn="1"/>
            </p:nvSpPr>
            <p:spPr>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4" name="Rectangle 10"/>
              <p:cNvSpPr>
                <a:spLocks noChangeArrowheads="1"/>
              </p:cNvSpPr>
              <p:nvPr userDrawn="1"/>
            </p:nvSpPr>
            <p:spPr>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5" name="Rectangle 11"/>
              <p:cNvSpPr>
                <a:spLocks noChangeArrowheads="1"/>
              </p:cNvSpPr>
              <p:nvPr userDrawn="1"/>
            </p:nvSpPr>
            <p:spPr>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6" name="Rectangle 12"/>
              <p:cNvSpPr>
                <a:spLocks noChangeArrowheads="1"/>
              </p:cNvSpPr>
              <p:nvPr userDrawn="1"/>
            </p:nvSpPr>
            <p:spPr>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7" name="Rectangle 13"/>
              <p:cNvSpPr>
                <a:spLocks noChangeArrowheads="1"/>
              </p:cNvSpPr>
              <p:nvPr userDrawn="1"/>
            </p:nvSpPr>
            <p:spPr>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8" name="Rectangle 14"/>
              <p:cNvSpPr>
                <a:spLocks noChangeArrowheads="1"/>
              </p:cNvSpPr>
              <p:nvPr userDrawn="1"/>
            </p:nvSpPr>
            <p:spPr>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3919" name="Rectangle 15"/>
              <p:cNvSpPr>
                <a:spLocks noChangeArrowheads="1"/>
              </p:cNvSpPr>
              <p:nvPr userDrawn="1"/>
            </p:nvSpPr>
            <p:spPr>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grpSp>
      </p:grpSp>
      <p:sp>
        <p:nvSpPr>
          <p:cNvPr id="123920" name="Rectangle 16"/>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123921" name="Rectangle 17"/>
          <p:cNvSpPr>
            <a:spLocks noGrp="1" noChangeArrowheads="1"/>
          </p:cNvSpPr>
          <p:nvPr>
            <p:ph type="ftr" sz="quarter" idx="3"/>
          </p:nvPr>
        </p:nvSpPr>
        <p:spPr/>
        <p:txBody>
          <a:bodyPr/>
          <a:lstStyle>
            <a:lvl1pPr>
              <a:defRPr/>
            </a:lvl1pPr>
          </a:lstStyle>
          <a:p>
            <a:endParaRPr lang="en-US" altLang="en-US"/>
          </a:p>
        </p:txBody>
      </p:sp>
      <p:sp>
        <p:nvSpPr>
          <p:cNvPr id="123922" name="Rectangle 18"/>
          <p:cNvSpPr>
            <a:spLocks noGrp="1" noChangeArrowheads="1"/>
          </p:cNvSpPr>
          <p:nvPr>
            <p:ph type="sldNum" sz="quarter" idx="4"/>
          </p:nvPr>
        </p:nvSpPr>
        <p:spPr/>
        <p:txBody>
          <a:bodyPr/>
          <a:lstStyle>
            <a:lvl1pPr>
              <a:defRPr/>
            </a:lvl1pPr>
          </a:lstStyle>
          <a:p>
            <a:fld id="{E4C9CA32-52B8-46DF-9160-8B19A69E7354}" type="slidenum">
              <a:rPr lang="en-US" altLang="en-US"/>
              <a:pPr/>
              <a:t>‹#›</a:t>
            </a:fld>
            <a:endParaRPr lang="en-US" altLang="en-US"/>
          </a:p>
        </p:txBody>
      </p:sp>
      <p:sp>
        <p:nvSpPr>
          <p:cNvPr id="1239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altLang="en-US" noProof="0"/>
              <a:t>Click to edit Master title style</a:t>
            </a:r>
          </a:p>
        </p:txBody>
      </p:sp>
      <p:sp>
        <p:nvSpPr>
          <p:cNvPr id="1239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en-US" altLang="en-US" noProof="0"/>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FCC254AC-667D-4A65-AEEA-6B399AACEF20}"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83928683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70ACCB00-5930-41DB-8821-D59B3D4E89D2}"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22977837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B44C09EA-BE00-4365-8096-FA6DBAF4A2DC}"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98592243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1C48D32D-7BB1-46D8-936A-2FF329B641FC}" type="slidenum">
              <a:rPr lang="en-US" altLang="en-US"/>
              <a:pPr/>
              <a:t>‹#›</a:t>
            </a:fld>
            <a:endParaRPr lang="en-US" altLang="en-US"/>
          </a:p>
        </p:txBody>
      </p:sp>
      <p:sp>
        <p:nvSpPr>
          <p:cNvPr id="6" name="Date Placeholder 5"/>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73056678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45B97C81-D9AC-48E9-A40C-CB9E63B852F4}" type="slidenum">
              <a:rPr lang="en-US" altLang="en-US"/>
              <a:pPr/>
              <a:t>‹#›</a:t>
            </a:fld>
            <a:endParaRPr lang="en-US" altLang="en-US"/>
          </a:p>
        </p:txBody>
      </p:sp>
      <p:sp>
        <p:nvSpPr>
          <p:cNvPr id="7" name="Date Placeholder 6"/>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993273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US" altLang="en-US"/>
          </a:p>
        </p:txBody>
      </p:sp>
      <p:sp>
        <p:nvSpPr>
          <p:cNvPr id="8" name="Slide Number Placeholder 7"/>
          <p:cNvSpPr>
            <a:spLocks noGrp="1"/>
          </p:cNvSpPr>
          <p:nvPr>
            <p:ph type="sldNum" sz="quarter" idx="11"/>
          </p:nvPr>
        </p:nvSpPr>
        <p:spPr/>
        <p:txBody>
          <a:bodyPr/>
          <a:lstStyle>
            <a:lvl1pPr>
              <a:defRPr/>
            </a:lvl1pPr>
          </a:lstStyle>
          <a:p>
            <a:fld id="{9F970568-28D4-4D52-ACE0-73E4F15214E0}" type="slidenum">
              <a:rPr lang="en-US" altLang="en-US"/>
              <a:pPr/>
              <a:t>‹#›</a:t>
            </a:fld>
            <a:endParaRPr lang="en-US" altLang="en-US"/>
          </a:p>
        </p:txBody>
      </p:sp>
      <p:sp>
        <p:nvSpPr>
          <p:cNvPr id="9" name="Date Placeholder 8"/>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67470511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US" altLang="en-US"/>
          </a:p>
        </p:txBody>
      </p:sp>
      <p:sp>
        <p:nvSpPr>
          <p:cNvPr id="4" name="Slide Number Placeholder 3"/>
          <p:cNvSpPr>
            <a:spLocks noGrp="1"/>
          </p:cNvSpPr>
          <p:nvPr>
            <p:ph type="sldNum" sz="quarter" idx="11"/>
          </p:nvPr>
        </p:nvSpPr>
        <p:spPr/>
        <p:txBody>
          <a:bodyPr/>
          <a:lstStyle>
            <a:lvl1pPr>
              <a:defRPr/>
            </a:lvl1pPr>
          </a:lstStyle>
          <a:p>
            <a:fld id="{34C596E4-661A-4F65-9671-98732BEA0565}" type="slidenum">
              <a:rPr lang="en-US" altLang="en-US"/>
              <a:pPr/>
              <a:t>‹#›</a:t>
            </a:fld>
            <a:endParaRPr lang="en-US" altLang="en-US"/>
          </a:p>
        </p:txBody>
      </p:sp>
      <p:sp>
        <p:nvSpPr>
          <p:cNvPr id="5" name="Date Placeholder 4"/>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2908268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ltLang="en-US"/>
          </a:p>
        </p:txBody>
      </p:sp>
      <p:sp>
        <p:nvSpPr>
          <p:cNvPr id="3" name="Slide Number Placeholder 2"/>
          <p:cNvSpPr>
            <a:spLocks noGrp="1"/>
          </p:cNvSpPr>
          <p:nvPr>
            <p:ph type="sldNum" sz="quarter" idx="11"/>
          </p:nvPr>
        </p:nvSpPr>
        <p:spPr/>
        <p:txBody>
          <a:bodyPr/>
          <a:lstStyle>
            <a:lvl1pPr>
              <a:defRPr/>
            </a:lvl1pPr>
          </a:lstStyle>
          <a:p>
            <a:fld id="{DDD25002-96E4-4C12-B3F6-0B93C7CF7F8F}" type="slidenum">
              <a:rPr lang="en-US" altLang="en-US"/>
              <a:pPr/>
              <a:t>‹#›</a:t>
            </a:fld>
            <a:endParaRPr lang="en-US" altLang="en-US"/>
          </a:p>
        </p:txBody>
      </p:sp>
      <p:sp>
        <p:nvSpPr>
          <p:cNvPr id="4" name="Date Placeholder 3"/>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4369642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8BCF69E9-D1A8-4DED-AF47-3B3921F7EC08}" type="slidenum">
              <a:rPr lang="en-US" altLang="en-US"/>
              <a:pPr/>
              <a:t>‹#›</a:t>
            </a:fld>
            <a:endParaRPr lang="en-US" altLang="en-US"/>
          </a:p>
        </p:txBody>
      </p:sp>
      <p:sp>
        <p:nvSpPr>
          <p:cNvPr id="7" name="Date Placeholder 6"/>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42584347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5EFFBBFF-CC74-405C-A12F-197ED0E0F581}" type="slidenum">
              <a:rPr lang="en-US" altLang="en-US"/>
              <a:pPr/>
              <a:t>‹#›</a:t>
            </a:fld>
            <a:endParaRPr lang="en-US" altLang="en-US"/>
          </a:p>
        </p:txBody>
      </p:sp>
      <p:sp>
        <p:nvSpPr>
          <p:cNvPr id="7" name="Date Placeholder 6"/>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85276630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ftr" sz="quarter" idx="3"/>
          </p:nvPr>
        </p:nvSpPr>
        <p:spPr>
          <a:xfrm>
            <a:off x="3124200" y="6248400"/>
            <a:ext cx="2895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algn="ctr" eaLnBrk="1" hangingPunct="1">
              <a:defRPr sz="1200"/>
            </a:lvl1pPr>
          </a:lstStyle>
          <a:p>
            <a:endParaRPr lang="en-US" altLang="en-US"/>
          </a:p>
        </p:txBody>
      </p:sp>
      <p:sp>
        <p:nvSpPr>
          <p:cNvPr id="122883" name="Rectangle 3"/>
          <p:cNvSpPr>
            <a:spLocks noGrp="1" noChangeArrowheads="1"/>
          </p:cNvSpPr>
          <p:nvPr>
            <p:ph type="sldNum" sz="quarter" idx="4"/>
          </p:nvPr>
        </p:nvSpPr>
        <p:spPr>
          <a:xfrm>
            <a:off x="6553200" y="6248400"/>
            <a:ext cx="2133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algn="r" eaLnBrk="1" hangingPunct="1">
              <a:defRPr sz="1200">
                <a:latin typeface="Arial Black" pitchFamily="34" charset="0"/>
              </a:defRPr>
            </a:lvl1pPr>
          </a:lstStyle>
          <a:p>
            <a:fld id="{E0C021A0-6168-42A5-8669-309FD538A9E5}" type="slidenum">
              <a:rPr lang="en-US" altLang="en-US"/>
              <a:pPr/>
              <a:t>‹#›</a:t>
            </a:fld>
            <a:endParaRPr lang="en-US" altLang="en-US"/>
          </a:p>
        </p:txBody>
      </p:sp>
      <p:grpSp>
        <p:nvGrpSpPr>
          <p:cNvPr id="122884" name="Group 4"/>
          <p:cNvGrpSpPr/>
          <p:nvPr/>
        </p:nvGrpSpPr>
        <p:grpSpPr>
          <a:xfrm>
            <a:off x="0" y="0"/>
            <a:ext cx="9144000" cy="546100"/>
            <a:chOff x="0" y="0"/>
            <a:chExt cx="5760" cy="344"/>
          </a:xfrm>
        </p:grpSpPr>
        <p:sp>
          <p:nvSpPr>
            <p:cNvPr id="122885" name="Rectangle 5"/>
            <p:cNvSpPr>
              <a:spLocks noChangeArrowheads="1"/>
            </p:cNvSpPr>
            <p:nvPr/>
          </p:nvSpPr>
          <p:spPr>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122886" name="Rectangle 6"/>
            <p:cNvSpPr>
              <a:spLocks noChangeArrowheads="1"/>
            </p:cNvSpPr>
            <p:nvPr/>
          </p:nvSpPr>
          <p:spPr>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2887" name="Rectangle 7"/>
            <p:cNvSpPr>
              <a:spLocks noChangeArrowheads="1"/>
            </p:cNvSpPr>
            <p:nvPr/>
          </p:nvSpPr>
          <p:spPr>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1800">
                <a:solidFill>
                  <a:schemeClr val="hlink"/>
                </a:solidFill>
              </a:endParaRPr>
            </a:p>
          </p:txBody>
        </p:sp>
        <p:sp>
          <p:nvSpPr>
            <p:cNvPr id="122888" name="Rectangle 8"/>
            <p:cNvSpPr>
              <a:spLocks noChangeArrowheads="1"/>
            </p:cNvSpPr>
            <p:nvPr/>
          </p:nvSpPr>
          <p:spPr>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1800">
                <a:solidFill>
                  <a:schemeClr val="hlink"/>
                </a:solidFill>
              </a:endParaRPr>
            </a:p>
          </p:txBody>
        </p:sp>
        <p:sp>
          <p:nvSpPr>
            <p:cNvPr id="122889" name="Rectangle 9"/>
            <p:cNvSpPr>
              <a:spLocks noChangeArrowheads="1"/>
            </p:cNvSpPr>
            <p:nvPr/>
          </p:nvSpPr>
          <p:spPr>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1800">
                <a:solidFill>
                  <a:schemeClr val="accent2"/>
                </a:solidFill>
              </a:endParaRPr>
            </a:p>
          </p:txBody>
        </p:sp>
        <p:sp>
          <p:nvSpPr>
            <p:cNvPr id="122890" name="Rectangle 10"/>
            <p:cNvSpPr>
              <a:spLocks noChangeArrowheads="1"/>
            </p:cNvSpPr>
            <p:nvPr/>
          </p:nvSpPr>
          <p:spPr>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1800">
                <a:solidFill>
                  <a:schemeClr val="hlink"/>
                </a:solidFill>
              </a:endParaRPr>
            </a:p>
          </p:txBody>
        </p:sp>
        <p:sp>
          <p:nvSpPr>
            <p:cNvPr id="122891" name="Rectangle 11"/>
            <p:cNvSpPr>
              <a:spLocks noChangeArrowheads="1"/>
            </p:cNvSpPr>
            <p:nvPr/>
          </p:nvSpPr>
          <p:spPr>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2400">
                <a:latin typeface="Times New Roman" pitchFamily="18" charset="0"/>
              </a:endParaRPr>
            </a:p>
          </p:txBody>
        </p:sp>
        <p:sp>
          <p:nvSpPr>
            <p:cNvPr id="122892" name="Rectangle 12"/>
            <p:cNvSpPr>
              <a:spLocks noChangeArrowheads="1"/>
            </p:cNvSpPr>
            <p:nvPr/>
          </p:nvSpPr>
          <p:spPr>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1800">
                <a:solidFill>
                  <a:schemeClr val="accent2"/>
                </a:solidFill>
              </a:endParaRPr>
            </a:p>
          </p:txBody>
        </p:sp>
        <p:sp>
          <p:nvSpPr>
            <p:cNvPr id="122893" name="Rectangle 13"/>
            <p:cNvSpPr>
              <a:spLocks noChangeArrowheads="1"/>
            </p:cNvSpPr>
            <p:nvPr/>
          </p:nvSpPr>
          <p:spPr>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z="1800">
                <a:solidFill>
                  <a:schemeClr val="accent2"/>
                </a:solidFill>
              </a:endParaRPr>
            </a:p>
          </p:txBody>
        </p:sp>
      </p:grpSp>
      <p:sp>
        <p:nvSpPr>
          <p:cNvPr id="122894" name="Rectangle 14"/>
          <p:cNvSpPr>
            <a:spLocks noGrp="1" noChangeArrowheads="1"/>
          </p:cNvSpPr>
          <p:nvPr>
            <p:ph type="title"/>
          </p:nvPr>
        </p:nvSpPr>
        <p:spPr>
          <a:xfrm>
            <a:off x="457200" y="457200"/>
            <a:ext cx="8229600" cy="1371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ctr" anchorCtr="0" compatLnSpc="1">
            <a:prstTxWarp prst="textNoShape">
              <a:avLst/>
            </a:prstTxWarp>
          </a:bodyPr>
          <a:lstStyle/>
          <a:p>
            <a:pPr lvl="0"/>
            <a:r>
              <a:rPr lang="en-US" altLang="en-US"/>
              <a:t>Click to edit Master title style</a:t>
            </a:r>
          </a:p>
        </p:txBody>
      </p:sp>
      <p:sp>
        <p:nvSpPr>
          <p:cNvPr id="122895" name="Rectangle 15"/>
          <p:cNvSpPr>
            <a:spLocks noGrp="1" noChangeArrowheads="1"/>
          </p:cNvSpPr>
          <p:nvPr>
            <p:ph type="body" idx="1"/>
          </p:nvPr>
        </p:nvSpPr>
        <p:spPr>
          <a:xfrm>
            <a:off x="457200" y="19812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2896" name="Rectangle 16"/>
          <p:cNvSpPr>
            <a:spLocks noGrp="1" noChangeArrowheads="1"/>
          </p:cNvSpPr>
          <p:nvPr>
            <p:ph type="dt" sz="half" idx="2"/>
          </p:nvPr>
        </p:nvSpPr>
        <p:spPr>
          <a:xfrm>
            <a:off x="457200" y="6245225"/>
            <a:ext cx="2133600" cy="476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eaLnBrk="1" hangingPunct="1">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hf hdr="0" ftr="0" dt="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8"/>
          <p:cNvSpPr>
            <a:spLocks noGrp="1" noChangeArrowheads="1"/>
          </p:cNvSpPr>
          <p:nvPr>
            <p:ph type="sldNum" sz="quarter" idx="4"/>
          </p:nvPr>
        </p:nvSpPr>
        <p:spPr/>
        <p:txBody>
          <a:bodyPr/>
          <a:lstStyle/>
          <a:p>
            <a:fld id="{AF126AA4-1A26-4F1B-A0AC-14A46C519FFF}" type="slidenum">
              <a:rPr lang="en-US" altLang="en-US"/>
              <a:pPr/>
              <a:t>1</a:t>
            </a:fld>
            <a:endParaRPr lang="en-US" altLang="en-US"/>
          </a:p>
        </p:txBody>
      </p:sp>
      <p:sp>
        <p:nvSpPr>
          <p:cNvPr id="38914" name="Rectangle 2"/>
          <p:cNvSpPr>
            <a:spLocks noGrp="1" noChangeArrowheads="1"/>
          </p:cNvSpPr>
          <p:nvPr>
            <p:ph type="ctrTitle"/>
          </p:nvPr>
        </p:nvSpPr>
        <p:spPr>
          <a:xfrm>
            <a:off x="1600200" y="1812925"/>
            <a:ext cx="7391400" cy="2209800"/>
          </a:xfrm>
        </p:spPr>
        <p:txBody>
          <a:bodyPr/>
          <a:lstStyle/>
          <a:p>
            <a:pPr algn="ctr"/>
            <a:r>
              <a:rPr lang="en-US" altLang="en-US" sz="3000" dirty="0"/>
              <a:t/>
            </a:r>
            <a:br>
              <a:rPr lang="en-US" altLang="en-US" sz="3000" dirty="0"/>
            </a:br>
            <a:r>
              <a:rPr lang="en-US" altLang="en-US" sz="2800" b="1" u="sng" dirty="0">
                <a:latin typeface="Garamond" panose="02020404030301010803" pitchFamily="18" charset="0"/>
              </a:rPr>
              <a:t>East Greenwich Township Board of Education</a:t>
            </a:r>
            <a:br>
              <a:rPr lang="en-US" altLang="en-US" sz="2800" b="1" u="sng" dirty="0">
                <a:latin typeface="Garamond" panose="02020404030301010803" pitchFamily="18" charset="0"/>
              </a:rPr>
            </a:br>
            <a:r>
              <a:rPr lang="en-US" altLang="en-US" sz="3000" b="1" dirty="0"/>
              <a:t/>
            </a:r>
            <a:br>
              <a:rPr lang="en-US" altLang="en-US" sz="3000" b="1" dirty="0"/>
            </a:br>
            <a:r>
              <a:rPr lang="en-US" altLang="en-US" sz="2500" b="1" dirty="0">
                <a:latin typeface="Garamond" panose="02020404030301010803" pitchFamily="18" charset="0"/>
              </a:rPr>
              <a:t>“How Public Board of Education Meetings </a:t>
            </a:r>
            <a:br>
              <a:rPr lang="en-US" altLang="en-US" sz="2500" b="1" dirty="0">
                <a:latin typeface="Garamond" panose="02020404030301010803" pitchFamily="18" charset="0"/>
              </a:rPr>
            </a:br>
            <a:r>
              <a:rPr lang="en-US" altLang="en-US" sz="2500" b="1" dirty="0">
                <a:latin typeface="Garamond" panose="02020404030301010803" pitchFamily="18" charset="0"/>
              </a:rPr>
              <a:t>are Run and the Roles of the Board of Education and the Superintendent of Schools” </a:t>
            </a:r>
            <a:r>
              <a:rPr lang="en-US" altLang="en-US" sz="2500" b="1" dirty="0"/>
              <a:t/>
            </a:r>
            <a:br>
              <a:rPr lang="en-US" altLang="en-US" sz="2500" b="1" dirty="0"/>
            </a:br>
            <a:r>
              <a:rPr lang="en-US" altLang="en-US" sz="2000" i="1" dirty="0">
                <a:latin typeface="Garamond" panose="02020404030301010803" pitchFamily="18" charset="0"/>
              </a:rPr>
              <a:t>January 2, 2019</a:t>
            </a:r>
            <a:r>
              <a:rPr lang="en-US" altLang="en-US" sz="4600" dirty="0"/>
              <a:t/>
            </a:r>
            <a:br>
              <a:rPr lang="en-US" altLang="en-US" sz="4600" dirty="0"/>
            </a:br>
            <a:endParaRPr lang="en-US" altLang="en-US" sz="4600" dirty="0"/>
          </a:p>
        </p:txBody>
      </p:sp>
      <p:sp>
        <p:nvSpPr>
          <p:cNvPr id="38915" name="Rectangle 3"/>
          <p:cNvSpPr>
            <a:spLocks noGrp="1" noChangeArrowheads="1"/>
          </p:cNvSpPr>
          <p:nvPr>
            <p:ph type="subTitle" idx="1"/>
          </p:nvPr>
        </p:nvSpPr>
        <p:spPr>
          <a:xfrm>
            <a:off x="1066800" y="4267200"/>
            <a:ext cx="7924800" cy="1752600"/>
          </a:xfrm>
        </p:spPr>
        <p:txBody>
          <a:bodyPr/>
          <a:lstStyle/>
          <a:p>
            <a:pPr>
              <a:lnSpc>
                <a:spcPct val="80000"/>
              </a:lnSpc>
            </a:pPr>
            <a:r>
              <a:rPr lang="en-US" altLang="en-US" sz="1400" b="1" dirty="0">
                <a:latin typeface="Garamond" panose="02020404030301010803" pitchFamily="18" charset="0"/>
              </a:rPr>
              <a:t>Presented by: Paul C. </a:t>
            </a:r>
            <a:r>
              <a:rPr lang="en-US" altLang="en-US" sz="1400" b="1" dirty="0" err="1">
                <a:latin typeface="Garamond" panose="02020404030301010803" pitchFamily="18" charset="0"/>
              </a:rPr>
              <a:t>Kalac</a:t>
            </a:r>
            <a:r>
              <a:rPr lang="en-US" altLang="en-US" sz="1400" b="1" dirty="0">
                <a:latin typeface="Garamond" panose="02020404030301010803" pitchFamily="18" charset="0"/>
              </a:rPr>
              <a:t>, Esq., Partner, and Dr. James J. Lynch, Superintendent of Schools </a:t>
            </a:r>
          </a:p>
          <a:p>
            <a:pPr>
              <a:lnSpc>
                <a:spcPct val="80000"/>
              </a:lnSpc>
            </a:pPr>
            <a:r>
              <a:rPr lang="en-US" altLang="en-US" sz="1400" b="1" dirty="0">
                <a:latin typeface="Garamond" panose="02020404030301010803" pitchFamily="18" charset="0"/>
              </a:rPr>
              <a:t>	</a:t>
            </a:r>
          </a:p>
          <a:p>
            <a:pPr algn="r">
              <a:lnSpc>
                <a:spcPct val="80000"/>
              </a:lnSpc>
            </a:pPr>
            <a:r>
              <a:rPr lang="en-US" altLang="en-US" sz="1400" b="1" dirty="0">
                <a:latin typeface="Garamond" panose="02020404030301010803" pitchFamily="18" charset="0"/>
              </a:rPr>
              <a:t>		Weiner Law Group, LLP</a:t>
            </a:r>
            <a:endParaRPr lang="en-US" altLang="en-US" sz="1000" b="1" dirty="0">
              <a:latin typeface="Garamond" panose="02020404030301010803" pitchFamily="18" charset="0"/>
            </a:endParaRPr>
          </a:p>
          <a:p>
            <a:pPr algn="r">
              <a:lnSpc>
                <a:spcPct val="80000"/>
              </a:lnSpc>
            </a:pPr>
            <a:r>
              <a:rPr lang="en-US" altLang="en-US" sz="1400" b="1" dirty="0">
                <a:latin typeface="Garamond" panose="02020404030301010803" pitchFamily="18" charset="0"/>
              </a:rPr>
              <a:t>331 Newman Springs Road, Bld. 1, Suite 136</a:t>
            </a:r>
          </a:p>
          <a:p>
            <a:pPr algn="r">
              <a:lnSpc>
                <a:spcPct val="80000"/>
              </a:lnSpc>
            </a:pPr>
            <a:r>
              <a:rPr lang="en-US" altLang="en-US" sz="1400" b="1" dirty="0">
                <a:latin typeface="Garamond" panose="02020404030301010803" pitchFamily="18" charset="0"/>
              </a:rPr>
              <a:t>Red Bank, NJ 07701</a:t>
            </a:r>
          </a:p>
          <a:p>
            <a:pPr algn="r">
              <a:lnSpc>
                <a:spcPct val="80000"/>
              </a:lnSpc>
            </a:pPr>
            <a:r>
              <a:rPr lang="en-US" altLang="en-US" sz="1400" b="1" dirty="0">
                <a:latin typeface="Garamond" panose="02020404030301010803" pitchFamily="18" charset="0"/>
              </a:rPr>
              <a:t>Tel: 732-978-1210</a:t>
            </a:r>
          </a:p>
          <a:p>
            <a:pPr algn="r">
              <a:lnSpc>
                <a:spcPct val="80000"/>
              </a:lnSpc>
            </a:pPr>
            <a:r>
              <a:rPr lang="en-US" altLang="en-US" sz="1400" b="1" dirty="0">
                <a:latin typeface="Garamond" panose="02020404030301010803" pitchFamily="18" charset="0"/>
              </a:rPr>
              <a:t>Fax:  732-978-1201</a:t>
            </a:r>
          </a:p>
          <a:p>
            <a:pPr algn="r">
              <a:lnSpc>
                <a:spcPct val="80000"/>
              </a:lnSpc>
            </a:pPr>
            <a:r>
              <a:rPr lang="en-US" altLang="en-US" sz="1400" b="1" dirty="0">
                <a:latin typeface="Garamond" panose="02020404030301010803" pitchFamily="18" charset="0"/>
              </a:rPr>
              <a:t>www.weiner.law</a:t>
            </a:r>
          </a:p>
          <a:p>
            <a:pPr>
              <a:lnSpc>
                <a:spcPct val="80000"/>
              </a:lnSpc>
            </a:pPr>
            <a:endParaRPr lang="en-US" altLang="en-US" sz="1400" b="1" dirty="0"/>
          </a:p>
        </p:txBody>
      </p:sp>
      <p:pic>
        <p:nvPicPr>
          <p:cNvPr id="7" name="Picture 6">
            <a:extLst>
              <a:ext uri="{FF2B5EF4-FFF2-40B4-BE49-F238E27FC236}">
                <a16:creationId xmlns:a16="http://schemas.microsoft.com/office/drawing/2014/main" xmlns="" id="{CB803122-EACB-4B2F-A613-A25749745868}"/>
              </a:ext>
            </a:extLst>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3000" y="5143500"/>
            <a:ext cx="1895475" cy="419100"/>
          </a:xfrm>
          <a:prstGeom prst="rect">
            <a:avLst/>
          </a:prstGeom>
          <a:noFill/>
          <a:ln>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C6E4AE0-DD13-46A3-9B7A-DD276CB72436}" type="slidenum">
              <a:rPr lang="en-US" altLang="en-US"/>
              <a:pPr/>
              <a:t>10</a:t>
            </a:fld>
            <a:endParaRPr lang="en-US" altLang="en-US"/>
          </a:p>
        </p:txBody>
      </p:sp>
      <p:sp>
        <p:nvSpPr>
          <p:cNvPr id="9" name="Rectangle 3"/>
          <p:cNvSpPr txBox="1">
            <a:spLocks noChangeArrowheads="1"/>
          </p:cNvSpPr>
          <p:nvPr/>
        </p:nvSpPr>
        <p:spPr>
          <a:xfrm>
            <a:off x="457200" y="18288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eaLnBrk="1" hangingPunct="1">
              <a:buNone/>
            </a:pPr>
            <a:endParaRPr lang="en-US" altLang="en-US" sz="3600" b="1" i="1" kern="0">
              <a:latin typeface="Garamond" panose="02020404030301010803" pitchFamily="18" charset="0"/>
            </a:endParaRPr>
          </a:p>
          <a:p>
            <a:pPr marL="0" indent="0" algn="ctr" eaLnBrk="1" hangingPunct="1">
              <a:buNone/>
            </a:pPr>
            <a:r>
              <a:rPr lang="en-US" altLang="en-US" sz="3600" b="1" i="1" kern="0">
                <a:latin typeface="Garamond" panose="02020404030301010803" pitchFamily="18" charset="0"/>
              </a:rPr>
              <a:t>Role of the Superintendent of Schools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ED87D72-50B6-4791-B304-9F3105F9A96E}" type="slidenum">
              <a:rPr lang="en-US" altLang="en-US"/>
              <a:pPr/>
              <a:t>11</a:t>
            </a:fld>
            <a:endParaRPr lang="en-US" altLang="en-US"/>
          </a:p>
        </p:txBody>
      </p:sp>
      <p:sp>
        <p:nvSpPr>
          <p:cNvPr id="9" name="Rectangle 3"/>
          <p:cNvSpPr txBox="1">
            <a:spLocks noChangeArrowheads="1"/>
          </p:cNvSpPr>
          <p:nvPr/>
        </p:nvSpPr>
        <p:spPr>
          <a:xfrm>
            <a:off x="457200" y="914400"/>
            <a:ext cx="8229600" cy="495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just"/>
            <a:r>
              <a:rPr lang="en-US" sz="2000">
                <a:latin typeface="Garamond" panose="02020404030301010803" pitchFamily="18" charset="0"/>
              </a:rPr>
              <a:t>The Superintendent of Schools is the Chief School Administrator (“CSA”), or the Chief Executive Officer of the School District.  The Superintendent’s role, as well as duties, are controlled by State law.  </a:t>
            </a:r>
          </a:p>
          <a:p>
            <a:pPr algn="just"/>
            <a:r>
              <a:rPr lang="en-US" sz="2000">
                <a:latin typeface="Garamond" panose="02020404030301010803" pitchFamily="18" charset="0"/>
              </a:rPr>
              <a:t>The Superintendent has general supervision and authority over all aspects of the School District including fiscal, instructional, and other duties as directed by the Board of Education. </a:t>
            </a:r>
          </a:p>
          <a:p>
            <a:pPr algn="just"/>
            <a:r>
              <a:rPr lang="en-US" sz="2000">
                <a:latin typeface="Garamond" panose="02020404030301010803" pitchFamily="18" charset="0"/>
              </a:rPr>
              <a:t>The Superintendent’s duties include: recommendations to the Board of Education on all personnel matters (hiring, nonrenewal, etc.).</a:t>
            </a:r>
          </a:p>
          <a:p>
            <a:pPr algn="just"/>
            <a:r>
              <a:rPr lang="en-US" sz="2000">
                <a:latin typeface="Garamond" panose="02020404030301010803" pitchFamily="18" charset="0"/>
              </a:rPr>
              <a:t>The Superintendent is a non-voting member of the Board of Education.   </a:t>
            </a:r>
          </a:p>
          <a:p>
            <a:pPr algn="just"/>
            <a:r>
              <a:rPr lang="en-US" sz="2000">
                <a:latin typeface="Garamond" panose="02020404030301010803" pitchFamily="18" charset="0"/>
              </a:rPr>
              <a:t>The Superintendent is required to report on the condition of the School District from month-to-month by way of a “Superintendent’s Report” as listed on the Board’s agenda. </a:t>
            </a:r>
          </a:p>
          <a:p>
            <a:pPr algn="just" eaLnBrk="1" hangingPunct="1"/>
            <a:endParaRPr lang="en-US" altLang="en-US" sz="2800" kern="0">
              <a:latin typeface="Garamond" panose="02020404030301010803"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F3AFE1F-0107-451A-970A-E6D6E32A42BD}" type="slidenum">
              <a:rPr lang="en-US" altLang="en-US"/>
              <a:pPr/>
              <a:t>12</a:t>
            </a:fld>
            <a:endParaRPr lang="en-US" altLang="en-US"/>
          </a:p>
        </p:txBody>
      </p:sp>
      <p:sp>
        <p:nvSpPr>
          <p:cNvPr id="9" name="Rectangle 3"/>
          <p:cNvSpPr txBox="1">
            <a:spLocks noChangeArrowheads="1"/>
          </p:cNvSpPr>
          <p:nvPr/>
        </p:nvSpPr>
        <p:spPr>
          <a:xfrm>
            <a:off x="457200" y="18288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eaLnBrk="1" hangingPunct="1">
              <a:buNone/>
            </a:pPr>
            <a:endParaRPr lang="en-US" altLang="en-US" sz="3600" b="1" i="1" kern="0">
              <a:latin typeface="Garamond" panose="02020404030301010803" pitchFamily="18" charset="0"/>
            </a:endParaRPr>
          </a:p>
          <a:p>
            <a:pPr marL="0" indent="0" algn="ctr" eaLnBrk="1" hangingPunct="1">
              <a:buNone/>
            </a:pPr>
            <a:r>
              <a:rPr lang="en-US" altLang="en-US" sz="4000" b="1" i="1" kern="0">
                <a:latin typeface="Garamond" panose="02020404030301010803" pitchFamily="18" charset="0"/>
              </a:rPr>
              <a:t>Questions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68B1BAC-2519-4F97-ABDD-812F02B08EEB}" type="slidenum">
              <a:rPr lang="en-US" altLang="en-US"/>
              <a:pPr/>
              <a:t>2</a:t>
            </a:fld>
            <a:endParaRPr lang="en-US" altLang="en-US"/>
          </a:p>
        </p:txBody>
      </p:sp>
      <p:sp>
        <p:nvSpPr>
          <p:cNvPr id="7" name="Rectangle 3"/>
          <p:cNvSpPr txBox="1">
            <a:spLocks noChangeArrowheads="1"/>
          </p:cNvSpPr>
          <p:nvPr/>
        </p:nvSpPr>
        <p:spPr>
          <a:xfrm>
            <a:off x="457200" y="19812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eaLnBrk="1" hangingPunct="1">
              <a:buNone/>
            </a:pPr>
            <a:endParaRPr lang="en-US" altLang="en-US" sz="3600" b="1" i="1" kern="0">
              <a:latin typeface="Garamond" panose="02020404030301010803" pitchFamily="18" charset="0"/>
            </a:endParaRPr>
          </a:p>
          <a:p>
            <a:pPr marL="0" indent="0" algn="ctr" eaLnBrk="1" hangingPunct="1">
              <a:buNone/>
            </a:pPr>
            <a:r>
              <a:rPr lang="en-US" altLang="en-US" sz="3600" b="1" i="1" kern="0">
                <a:latin typeface="Garamond" panose="02020404030301010803" pitchFamily="18" charset="0"/>
              </a:rPr>
              <a:t>Public Board of Education Meetings are Held in Public, But Primary Purpose of Meetings is for the Board of Education to Conduct its Business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BC1E08E9-101D-4122-B1BA-6C4B54352F56}" type="slidenum">
              <a:rPr lang="en-US" altLang="en-US"/>
              <a:pPr/>
              <a:t>3</a:t>
            </a:fld>
            <a:endParaRPr lang="en-US" altLang="en-US"/>
          </a:p>
        </p:txBody>
      </p:sp>
      <p:sp>
        <p:nvSpPr>
          <p:cNvPr id="317443" name="Rectangle 3"/>
          <p:cNvSpPr>
            <a:spLocks noGrp="1" noChangeArrowheads="1"/>
          </p:cNvSpPr>
          <p:nvPr>
            <p:ph type="body" idx="1"/>
          </p:nvPr>
        </p:nvSpPr>
        <p:spPr>
          <a:xfrm>
            <a:off x="457200" y="914400"/>
            <a:ext cx="8229600" cy="4953000"/>
          </a:xfrm>
        </p:spPr>
        <p:txBody>
          <a:bodyPr/>
          <a:lstStyle/>
          <a:p>
            <a:pPr algn="just"/>
            <a:r>
              <a:rPr lang="en-US" altLang="en-US" sz="2600">
                <a:latin typeface="Garamond" panose="02020404030301010803" pitchFamily="18" charset="0"/>
              </a:rPr>
              <a:t>Legal requirement for notice of meetings to be published.</a:t>
            </a:r>
          </a:p>
          <a:p>
            <a:pPr algn="just"/>
            <a:r>
              <a:rPr lang="en-US" altLang="en-US" sz="2600">
                <a:latin typeface="Garamond" panose="02020404030301010803" pitchFamily="18" charset="0"/>
              </a:rPr>
              <a:t>Meetings to be conducted in open and transparent ways.</a:t>
            </a:r>
          </a:p>
          <a:p>
            <a:pPr algn="just"/>
            <a:r>
              <a:rPr lang="en-US" altLang="en-US" sz="2600">
                <a:latin typeface="Garamond" panose="02020404030301010803" pitchFamily="18" charset="0"/>
              </a:rPr>
              <a:t>Meeting strictly follows written agenda outlining Board of Education’s business as it relates to student matters, personnel matters, finance matters, and other items relative to the operation of the School District.</a:t>
            </a:r>
          </a:p>
          <a:p>
            <a:pPr algn="just"/>
            <a:r>
              <a:rPr lang="en-US" altLang="en-US" sz="2600">
                <a:latin typeface="Garamond" panose="02020404030301010803" pitchFamily="18" charset="0"/>
              </a:rPr>
              <a:t>Certain matters are confidential and need to be addressed in executive session; i.e., student matters, personnel matters, negotiations.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5E3EECB0-3295-4F3A-9FAF-DAFF018C768D}" type="slidenum">
              <a:rPr lang="en-US" altLang="en-US"/>
              <a:pPr/>
              <a:t>4</a:t>
            </a:fld>
            <a:endParaRPr lang="en-US" altLang="en-US"/>
          </a:p>
        </p:txBody>
      </p:sp>
      <p:sp>
        <p:nvSpPr>
          <p:cNvPr id="10" name="Rectangle 3"/>
          <p:cNvSpPr txBox="1">
            <a:spLocks noChangeArrowheads="1"/>
          </p:cNvSpPr>
          <p:nvPr/>
        </p:nvSpPr>
        <p:spPr>
          <a:xfrm>
            <a:off x="457200" y="18288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eaLnBrk="1" hangingPunct="1">
              <a:buNone/>
            </a:pPr>
            <a:endParaRPr lang="en-US" altLang="en-US" sz="3600" b="1" i="1" kern="0">
              <a:latin typeface="Garamond" panose="02020404030301010803" pitchFamily="18" charset="0"/>
            </a:endParaRPr>
          </a:p>
          <a:p>
            <a:pPr marL="0" indent="0" algn="ctr" eaLnBrk="1" hangingPunct="1">
              <a:buNone/>
            </a:pPr>
            <a:r>
              <a:rPr lang="en-US" altLang="en-US" sz="3600" b="1" i="1" kern="0">
                <a:latin typeface="Garamond" panose="02020404030301010803" pitchFamily="18" charset="0"/>
              </a:rPr>
              <a:t>The Board of Education follows “Robert’s Rules of Order”, Otherwise Known as Parliamentary Procedures in Order for It to Conduct its Business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8EBB996-F35A-4DC1-AB9D-A428B5437752}" type="slidenum">
              <a:rPr lang="en-US" altLang="en-US"/>
              <a:pPr/>
              <a:t>5</a:t>
            </a:fld>
            <a:endParaRPr lang="en-US" altLang="en-US"/>
          </a:p>
        </p:txBody>
      </p:sp>
      <p:sp>
        <p:nvSpPr>
          <p:cNvPr id="8" name="Rectangle 3"/>
          <p:cNvSpPr txBox="1">
            <a:spLocks noChangeArrowheads="1"/>
          </p:cNvSpPr>
          <p:nvPr/>
        </p:nvSpPr>
        <p:spPr>
          <a:xfrm>
            <a:off x="457200" y="914400"/>
            <a:ext cx="8229600" cy="495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just" eaLnBrk="1" hangingPunct="1"/>
            <a:r>
              <a:rPr lang="en-US" altLang="en-US" sz="2600" kern="0">
                <a:latin typeface="Garamond" panose="02020404030301010803" pitchFamily="18" charset="0"/>
              </a:rPr>
              <a:t>Prior to voting on any item listed on the agenda, a motion needs to be made and then a second (2</a:t>
            </a:r>
            <a:r>
              <a:rPr lang="en-US" altLang="en-US" sz="2600" kern="0" baseline="30000">
                <a:latin typeface="Garamond" panose="02020404030301010803" pitchFamily="18" charset="0"/>
              </a:rPr>
              <a:t>nd</a:t>
            </a:r>
            <a:r>
              <a:rPr lang="en-US" altLang="en-US" sz="2600" kern="0">
                <a:latin typeface="Garamond" panose="02020404030301010803" pitchFamily="18" charset="0"/>
              </a:rPr>
              <a:t>) motion needs to be made.</a:t>
            </a:r>
          </a:p>
          <a:p>
            <a:pPr algn="just" eaLnBrk="1" hangingPunct="1"/>
            <a:r>
              <a:rPr lang="en-US" altLang="en-US" sz="2600" kern="0">
                <a:latin typeface="Garamond" panose="02020404030301010803" pitchFamily="18" charset="0"/>
              </a:rPr>
              <a:t>Questions/discussions allowed on all agenda items.</a:t>
            </a:r>
          </a:p>
          <a:p>
            <a:pPr algn="just" eaLnBrk="1" hangingPunct="1"/>
            <a:r>
              <a:rPr lang="en-US" altLang="en-US" sz="2600" kern="0">
                <a:latin typeface="Garamond" panose="02020404030301010803" pitchFamily="18" charset="0"/>
              </a:rPr>
              <a:t>Each Board of Education Member needs to verbally vote on all agenda items (Yes or No) unless conflicted (Abstain/Recusal).</a:t>
            </a:r>
          </a:p>
          <a:p>
            <a:pPr algn="just" eaLnBrk="1" hangingPunct="1"/>
            <a:r>
              <a:rPr lang="en-US" altLang="en-US" sz="2600" kern="0">
                <a:latin typeface="Garamond" panose="02020404030301010803" pitchFamily="18" charset="0"/>
              </a:rPr>
              <a:t>Roll call vote (consent agenda/block voting versus individually voting on agenda items).</a:t>
            </a:r>
          </a:p>
          <a:p>
            <a:pPr algn="just" eaLnBrk="1" hangingPunct="1"/>
            <a:r>
              <a:rPr lang="en-US" altLang="en-US" sz="2600" kern="0">
                <a:latin typeface="Garamond" panose="02020404030301010803" pitchFamily="18" charset="0"/>
              </a:rPr>
              <a:t>Voice vote (Yea or Nay).</a:t>
            </a:r>
          </a:p>
          <a:p>
            <a:pPr algn="just" eaLnBrk="1" hangingPunct="1"/>
            <a:r>
              <a:rPr lang="en-US" altLang="en-US" sz="2600" kern="0">
                <a:latin typeface="Garamond" panose="02020404030301010803" pitchFamily="18" charset="0"/>
              </a:rPr>
              <a:t>Minutes are to be kept of all votes taken for all items on the agenda.</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E0808E1-5BAA-493C-BD3A-113B2B08E27E}" type="slidenum">
              <a:rPr lang="en-US" altLang="en-US"/>
              <a:pPr/>
              <a:t>6</a:t>
            </a:fld>
            <a:endParaRPr lang="en-US" altLang="en-US"/>
          </a:p>
        </p:txBody>
      </p:sp>
      <p:sp>
        <p:nvSpPr>
          <p:cNvPr id="10" name="Rectangle 3"/>
          <p:cNvSpPr txBox="1">
            <a:spLocks noChangeArrowheads="1"/>
          </p:cNvSpPr>
          <p:nvPr/>
        </p:nvSpPr>
        <p:spPr>
          <a:xfrm>
            <a:off x="457200" y="18288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eaLnBrk="1" hangingPunct="1">
              <a:buNone/>
            </a:pPr>
            <a:endParaRPr lang="en-US" altLang="en-US" sz="3600" b="1" i="1" kern="0">
              <a:latin typeface="Garamond" panose="02020404030301010803" pitchFamily="18" charset="0"/>
            </a:endParaRPr>
          </a:p>
          <a:p>
            <a:pPr marL="0" indent="0" algn="ctr" eaLnBrk="1" hangingPunct="1">
              <a:buNone/>
            </a:pPr>
            <a:r>
              <a:rPr lang="en-US" altLang="en-US" sz="3600" b="1" i="1" kern="0">
                <a:latin typeface="Garamond" panose="02020404030301010803" pitchFamily="18" charset="0"/>
              </a:rPr>
              <a:t>Public Comment is Required by Law at Board of Education Meetings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33375EE-8302-44BF-9C0D-C2DC7540C44F}" type="slidenum">
              <a:rPr lang="en-US" altLang="en-US"/>
              <a:pPr/>
              <a:t>7</a:t>
            </a:fld>
            <a:endParaRPr lang="en-US" altLang="en-US"/>
          </a:p>
        </p:txBody>
      </p:sp>
      <p:sp>
        <p:nvSpPr>
          <p:cNvPr id="9" name="Rectangle 3"/>
          <p:cNvSpPr txBox="1">
            <a:spLocks noChangeArrowheads="1"/>
          </p:cNvSpPr>
          <p:nvPr/>
        </p:nvSpPr>
        <p:spPr>
          <a:xfrm>
            <a:off x="457200" y="914400"/>
            <a:ext cx="8229600" cy="495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just" eaLnBrk="1" hangingPunct="1"/>
            <a:r>
              <a:rPr lang="en-US" altLang="en-US" sz="1900" kern="0">
                <a:latin typeface="Garamond" panose="02020404030301010803" pitchFamily="18" charset="0"/>
              </a:rPr>
              <a:t>Public comment, not public debate or public discussion (no cross-examination by members of the public or Board Members is allowed; no entering into “questions and answers”).</a:t>
            </a:r>
          </a:p>
          <a:p>
            <a:pPr algn="just" eaLnBrk="1" hangingPunct="1"/>
            <a:r>
              <a:rPr lang="en-US" altLang="en-US" sz="1900" kern="0">
                <a:latin typeface="Garamond" panose="02020404030301010803" pitchFamily="18" charset="0"/>
              </a:rPr>
              <a:t>The Board of Education is allowed to set time limits per speaker or total length of public comment portion of the meeting, but not allowed to try to control the content of the speech; i.e., no censuring (1</a:t>
            </a:r>
            <a:r>
              <a:rPr lang="en-US" altLang="en-US" sz="1900" kern="0" baseline="30000">
                <a:latin typeface="Garamond" panose="02020404030301010803" pitchFamily="18" charset="0"/>
              </a:rPr>
              <a:t>st</a:t>
            </a:r>
            <a:r>
              <a:rPr lang="en-US" altLang="en-US" sz="1900" kern="0">
                <a:latin typeface="Garamond" panose="02020404030301010803" pitchFamily="18" charset="0"/>
              </a:rPr>
              <a:t> Amendment Rights).</a:t>
            </a:r>
          </a:p>
          <a:p>
            <a:pPr algn="just" eaLnBrk="1" hangingPunct="1"/>
            <a:r>
              <a:rPr lang="en-US" altLang="en-US" sz="1900" kern="0">
                <a:latin typeface="Garamond" panose="02020404030301010803" pitchFamily="18" charset="0"/>
              </a:rPr>
              <a:t>The Board of Education can control speech that is obscene, threatening, or unrelated to educational purpose of the School District.</a:t>
            </a:r>
          </a:p>
          <a:p>
            <a:pPr algn="just" eaLnBrk="1" hangingPunct="1"/>
            <a:r>
              <a:rPr lang="en-US" altLang="en-US" sz="1900" kern="0">
                <a:latin typeface="Garamond" panose="02020404030301010803" pitchFamily="18" charset="0"/>
              </a:rPr>
              <a:t>The Board of Education has no legal responsibility to respond to public comment; the Board’s primary responsibility is to </a:t>
            </a:r>
            <a:r>
              <a:rPr lang="en-US" altLang="en-US" sz="1900" u="sng" kern="0">
                <a:latin typeface="Garamond" panose="02020404030301010803" pitchFamily="18" charset="0"/>
              </a:rPr>
              <a:t>listen</a:t>
            </a:r>
            <a:r>
              <a:rPr lang="en-US" altLang="en-US" sz="1900" kern="0">
                <a:latin typeface="Garamond" panose="02020404030301010803" pitchFamily="18" charset="0"/>
              </a:rPr>
              <a:t> to the public comment.</a:t>
            </a:r>
          </a:p>
          <a:p>
            <a:pPr algn="just" eaLnBrk="1" hangingPunct="1"/>
            <a:r>
              <a:rPr lang="en-US" altLang="en-US" sz="1900" kern="0">
                <a:latin typeface="Garamond" panose="02020404030301010803" pitchFamily="18" charset="0"/>
              </a:rPr>
              <a:t>Members of the public and Board Members are expected to maintain a tone of civility and courtesy during public comment.</a:t>
            </a:r>
          </a:p>
          <a:p>
            <a:pPr algn="just" eaLnBrk="1" hangingPunct="1"/>
            <a:r>
              <a:rPr lang="en-US" altLang="en-US" sz="1900" kern="0">
                <a:latin typeface="Garamond" panose="02020404030301010803" pitchFamily="18" charset="0"/>
              </a:rPr>
              <a:t>If a response to public comment is deemed necessary regarding operational issues in the School District, a response is to be done through the Superintendent of Schools with emphasis on following the “chain of command” to try to resolve any problems.  There is no requirement to resolve concerns/disputes during the public meeting (time and place for addressing those issues).</a:t>
            </a:r>
          </a:p>
          <a:p>
            <a:pPr algn="just" eaLnBrk="1" hangingPunct="1"/>
            <a:endParaRPr lang="en-US" altLang="en-US" sz="2800" kern="0">
              <a:latin typeface="Garamond" panose="02020404030301010803"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CA020A52-6F06-4647-B260-33E516C7B1D9}" type="slidenum">
              <a:rPr lang="en-US" altLang="en-US"/>
              <a:pPr/>
              <a:t>8</a:t>
            </a:fld>
            <a:endParaRPr lang="en-US" altLang="en-US"/>
          </a:p>
        </p:txBody>
      </p:sp>
      <p:sp>
        <p:nvSpPr>
          <p:cNvPr id="15" name="Rectangle 3"/>
          <p:cNvSpPr txBox="1">
            <a:spLocks noChangeArrowheads="1"/>
          </p:cNvSpPr>
          <p:nvPr/>
        </p:nvSpPr>
        <p:spPr>
          <a:xfrm>
            <a:off x="457200" y="1828800"/>
            <a:ext cx="8229600" cy="3886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eaLnBrk="1" hangingPunct="1">
              <a:buNone/>
            </a:pPr>
            <a:endParaRPr lang="en-US" altLang="en-US" sz="3600" b="1" i="1" kern="0">
              <a:latin typeface="Garamond" panose="02020404030301010803" pitchFamily="18" charset="0"/>
            </a:endParaRPr>
          </a:p>
          <a:p>
            <a:pPr marL="0" indent="0" algn="ctr" eaLnBrk="1" hangingPunct="1">
              <a:buNone/>
            </a:pPr>
            <a:r>
              <a:rPr lang="en-US" altLang="en-US" sz="3600" b="1" i="1" kern="0">
                <a:latin typeface="Garamond" panose="02020404030301010803" pitchFamily="18" charset="0"/>
              </a:rPr>
              <a:t>Role of the Board of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86295E16-0AB2-4358-A588-47B7D5940C3A}" type="slidenum">
              <a:rPr lang="en-US" altLang="en-US"/>
              <a:pPr/>
              <a:t>9</a:t>
            </a:fld>
            <a:endParaRPr lang="en-US" altLang="en-US"/>
          </a:p>
        </p:txBody>
      </p:sp>
      <p:sp>
        <p:nvSpPr>
          <p:cNvPr id="10" name="Rectangle 3"/>
          <p:cNvSpPr txBox="1">
            <a:spLocks noChangeArrowheads="1"/>
          </p:cNvSpPr>
          <p:nvPr/>
        </p:nvSpPr>
        <p:spPr>
          <a:xfrm>
            <a:off x="457200" y="914400"/>
            <a:ext cx="8229600" cy="495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just"/>
            <a:r>
              <a:rPr lang="en-US" sz="1900" dirty="0">
                <a:latin typeface="Garamond" panose="02020404030301010803" pitchFamily="18" charset="0"/>
              </a:rPr>
              <a:t>The Board of Education is a political body and must act in accordance with State laws.  Boards of Education are sometimes referred to as “creatures of statute” which means Boards must perform acts consistent with law and rules necessary for the lawful and proper conduct and maintenance of the School District.  These are the parameters and legal limitations by which a Board of Education operates.</a:t>
            </a:r>
          </a:p>
          <a:p>
            <a:pPr algn="just"/>
            <a:r>
              <a:rPr lang="en-US" sz="1900" dirty="0">
                <a:latin typeface="Garamond" panose="02020404030301010803" pitchFamily="18" charset="0"/>
              </a:rPr>
              <a:t>The Board of Education’s primary roles are to set board policy (including goals and objectives for the School District) and hire the Superintendent of Schools.  </a:t>
            </a:r>
          </a:p>
          <a:p>
            <a:pPr algn="just"/>
            <a:r>
              <a:rPr lang="en-US" sz="1900" dirty="0">
                <a:latin typeface="Garamond" panose="02020404030301010803" pitchFamily="18" charset="0"/>
              </a:rPr>
              <a:t>The Board of Education establishes District goals with the input from “stakeholders” in the School District (i.e., students, employees, taxpaying citizens living in the District, and parents).  </a:t>
            </a:r>
          </a:p>
          <a:p>
            <a:pPr algn="just"/>
            <a:r>
              <a:rPr lang="en-US" sz="1900" dirty="0">
                <a:latin typeface="Garamond" panose="02020404030301010803" pitchFamily="18" charset="0"/>
              </a:rPr>
              <a:t>The Board of Education does </a:t>
            </a:r>
            <a:r>
              <a:rPr lang="en-US" sz="1900" u="sng" dirty="0">
                <a:latin typeface="Garamond" panose="02020404030301010803" pitchFamily="18" charset="0"/>
              </a:rPr>
              <a:t>not</a:t>
            </a:r>
            <a:r>
              <a:rPr lang="en-US" sz="1900" dirty="0">
                <a:latin typeface="Garamond" panose="02020404030301010803" pitchFamily="18" charset="0"/>
              </a:rPr>
              <a:t> operate the School District on a day-to-day basis---daily operational decisions are reserved for the administration and teaching staff.  The Board’s job is not to micromanage.  </a:t>
            </a:r>
          </a:p>
          <a:p>
            <a:pPr algn="just"/>
            <a:r>
              <a:rPr lang="en-US" sz="1900" dirty="0">
                <a:latin typeface="Garamond" panose="02020404030301010803" pitchFamily="18" charset="0"/>
              </a:rPr>
              <a:t>The Board of Education’s role is to act on the recommendations of the Superintendent of Schools regarding daily operational activities in the School District affecting students, teaching staff, paying bills, and school property.  </a:t>
            </a:r>
          </a:p>
          <a:p>
            <a:pPr algn="just"/>
            <a:r>
              <a:rPr lang="en-US" sz="1900" dirty="0">
                <a:latin typeface="Garamond" panose="02020404030301010803" pitchFamily="18" charset="0"/>
              </a:rPr>
              <a:t>All decisions of the Board are to be made as a whole body, not individual decision makers.  </a:t>
            </a:r>
          </a:p>
          <a:p>
            <a:pPr algn="just" eaLnBrk="1" hangingPunct="1"/>
            <a:endParaRPr lang="en-US" altLang="en-US" sz="2800" kern="0" dirty="0">
              <a:latin typeface="Garamond" panose="02020404030301010803" pitchFamily="18"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1008"/>
  <p:tag name="AS_OS" val="Microsoft Windows NT 6.1.7601 Service Pack 1"/>
  <p:tag name="AS_RELEASE_DATE" val="2014.02.25"/>
  <p:tag name="AS_TITLE" val="Aspose.Slides for .NET 4.0"/>
  <p:tag name="AS_VERSION" val="14.2.0.0"/>
</p:tagLst>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0</TotalTime>
  <Words>861</Words>
  <Application>Microsoft Office PowerPoint</Application>
  <PresentationFormat>On-screen Show (4:3)</PresentationFormat>
  <Paragraphs>72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Pixel</vt:lpstr>
      <vt:lpstr> East Greenwich Township Board of Education  “How Public Board of Education Meetings  are Run and the Roles of the Board of Education and the Superintendent of Schools”  January 2, 2019 </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1601-01-01T00:00:00Z</dcterms:created>
  <dcterms:modified xsi:type="dcterms:W3CDTF">2019-01-02T18:44:11Z</dcterms:modified>
</cp:coreProperties>
</file>